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097704-8ED4-41FC-9DE1-DB05D0A251EF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D5731D9-984E-4BCC-A219-2AB18753F468}">
      <dgm:prSet/>
      <dgm:spPr/>
      <dgm:t>
        <a:bodyPr/>
        <a:lstStyle/>
        <a:p>
          <a:pPr rtl="0"/>
          <a:r>
            <a:rPr lang="en-US" dirty="0" smtClean="0"/>
            <a:t>Anaheim High School</a:t>
          </a:r>
          <a:endParaRPr lang="en-US" dirty="0"/>
        </a:p>
      </dgm:t>
    </dgm:pt>
    <dgm:pt modelId="{A6F50525-DD82-43E3-8D1A-CB9D764D635E}" type="parTrans" cxnId="{23890395-6390-4BDF-99E6-1A19BE959D2F}">
      <dgm:prSet/>
      <dgm:spPr/>
      <dgm:t>
        <a:bodyPr/>
        <a:lstStyle/>
        <a:p>
          <a:endParaRPr lang="en-US"/>
        </a:p>
      </dgm:t>
    </dgm:pt>
    <dgm:pt modelId="{EA9F3189-5815-4042-BAA1-DC8B7AE99159}" type="sibTrans" cxnId="{23890395-6390-4BDF-99E6-1A19BE959D2F}">
      <dgm:prSet/>
      <dgm:spPr/>
      <dgm:t>
        <a:bodyPr/>
        <a:lstStyle/>
        <a:p>
          <a:endParaRPr lang="en-US"/>
        </a:p>
      </dgm:t>
    </dgm:pt>
    <dgm:pt modelId="{DADDDF81-D78C-4789-8C55-F8A018128B80}" type="pres">
      <dgm:prSet presAssocID="{62097704-8ED4-41FC-9DE1-DB05D0A251EF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899ECC3-694D-40C1-953B-EC882089095C}" type="pres">
      <dgm:prSet presAssocID="{AD5731D9-984E-4BCC-A219-2AB18753F468}" presName="circle1" presStyleLbl="node1" presStyleIdx="0" presStyleCnt="1"/>
      <dgm:spPr/>
    </dgm:pt>
    <dgm:pt modelId="{6FE570DD-5DAA-4DFD-AE4C-C160FDA7D282}" type="pres">
      <dgm:prSet presAssocID="{AD5731D9-984E-4BCC-A219-2AB18753F468}" presName="space" presStyleCnt="0"/>
      <dgm:spPr/>
    </dgm:pt>
    <dgm:pt modelId="{1A9D801B-29DD-46E1-93BF-52FE9FD76E53}" type="pres">
      <dgm:prSet presAssocID="{AD5731D9-984E-4BCC-A219-2AB18753F468}" presName="rect1" presStyleLbl="alignAcc1" presStyleIdx="0" presStyleCnt="1"/>
      <dgm:spPr/>
      <dgm:t>
        <a:bodyPr/>
        <a:lstStyle/>
        <a:p>
          <a:endParaRPr lang="en-US"/>
        </a:p>
      </dgm:t>
    </dgm:pt>
    <dgm:pt modelId="{B71677D0-7E8B-4330-BAC2-C2BA0D381C19}" type="pres">
      <dgm:prSet presAssocID="{AD5731D9-984E-4BCC-A219-2AB18753F468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C0A0F03-F013-407A-9E66-861D8A8CAD2A}" type="presOf" srcId="{AD5731D9-984E-4BCC-A219-2AB18753F468}" destId="{B71677D0-7E8B-4330-BAC2-C2BA0D381C19}" srcOrd="1" destOrd="0" presId="urn:microsoft.com/office/officeart/2005/8/layout/target3"/>
    <dgm:cxn modelId="{23890395-6390-4BDF-99E6-1A19BE959D2F}" srcId="{62097704-8ED4-41FC-9DE1-DB05D0A251EF}" destId="{AD5731D9-984E-4BCC-A219-2AB18753F468}" srcOrd="0" destOrd="0" parTransId="{A6F50525-DD82-43E3-8D1A-CB9D764D635E}" sibTransId="{EA9F3189-5815-4042-BAA1-DC8B7AE99159}"/>
    <dgm:cxn modelId="{B772DA39-D3C5-444C-BE3F-456EBFB23BD6}" type="presOf" srcId="{AD5731D9-984E-4BCC-A219-2AB18753F468}" destId="{1A9D801B-29DD-46E1-93BF-52FE9FD76E53}" srcOrd="0" destOrd="0" presId="urn:microsoft.com/office/officeart/2005/8/layout/target3"/>
    <dgm:cxn modelId="{9F963359-73A3-4B61-996E-7E0C59400361}" type="presOf" srcId="{62097704-8ED4-41FC-9DE1-DB05D0A251EF}" destId="{DADDDF81-D78C-4789-8C55-F8A018128B80}" srcOrd="0" destOrd="0" presId="urn:microsoft.com/office/officeart/2005/8/layout/target3"/>
    <dgm:cxn modelId="{6C3D0887-4C3C-44A9-B7E1-FFE4E4910B21}" type="presParOf" srcId="{DADDDF81-D78C-4789-8C55-F8A018128B80}" destId="{C899ECC3-694D-40C1-953B-EC882089095C}" srcOrd="0" destOrd="0" presId="urn:microsoft.com/office/officeart/2005/8/layout/target3"/>
    <dgm:cxn modelId="{18F3FB31-567B-47A0-85FB-E4BCADCEC9E7}" type="presParOf" srcId="{DADDDF81-D78C-4789-8C55-F8A018128B80}" destId="{6FE570DD-5DAA-4DFD-AE4C-C160FDA7D282}" srcOrd="1" destOrd="0" presId="urn:microsoft.com/office/officeart/2005/8/layout/target3"/>
    <dgm:cxn modelId="{538E2FCF-91B4-42ED-BF7F-A4CE48390944}" type="presParOf" srcId="{DADDDF81-D78C-4789-8C55-F8A018128B80}" destId="{1A9D801B-29DD-46E1-93BF-52FE9FD76E53}" srcOrd="2" destOrd="0" presId="urn:microsoft.com/office/officeart/2005/8/layout/target3"/>
    <dgm:cxn modelId="{61FC71EC-DCF3-4CBF-914D-F2CC9C86B29C}" type="presParOf" srcId="{DADDDF81-D78C-4789-8C55-F8A018128B80}" destId="{B71677D0-7E8B-4330-BAC2-C2BA0D381C19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8644D2A-64CB-46AB-B0AB-CF00A5FD4CBF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440C544-FA6A-494A-B8E0-1A2B37D01C88}">
      <dgm:prSet/>
      <dgm:spPr/>
      <dgm:t>
        <a:bodyPr/>
        <a:lstStyle/>
        <a:p>
          <a:pPr rtl="0"/>
          <a:r>
            <a:rPr lang="en-US" dirty="0" smtClean="0"/>
            <a:t>MCTA Integration Grade 10</a:t>
          </a:r>
          <a:endParaRPr lang="en-US" dirty="0"/>
        </a:p>
      </dgm:t>
    </dgm:pt>
    <dgm:pt modelId="{3F40C8A0-C1A0-4CB4-A31E-845CB037E494}" type="parTrans" cxnId="{9B46AD60-5C77-42CE-B16C-501DF25E7126}">
      <dgm:prSet/>
      <dgm:spPr/>
      <dgm:t>
        <a:bodyPr/>
        <a:lstStyle/>
        <a:p>
          <a:endParaRPr lang="en-US"/>
        </a:p>
      </dgm:t>
    </dgm:pt>
    <dgm:pt modelId="{EC9EAE37-990E-458F-9E56-59F4CC3FD26F}" type="sibTrans" cxnId="{9B46AD60-5C77-42CE-B16C-501DF25E7126}">
      <dgm:prSet/>
      <dgm:spPr/>
      <dgm:t>
        <a:bodyPr/>
        <a:lstStyle/>
        <a:p>
          <a:endParaRPr lang="en-US"/>
        </a:p>
      </dgm:t>
    </dgm:pt>
    <dgm:pt modelId="{508D1661-DC04-4C9A-A1A1-C5AD5255D748}" type="pres">
      <dgm:prSet presAssocID="{98644D2A-64CB-46AB-B0AB-CF00A5FD4CBF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D03463-1EF6-42B0-929A-87834614EB5A}" type="pres">
      <dgm:prSet presAssocID="{1440C544-FA6A-494A-B8E0-1A2B37D01C88}" presName="circle1" presStyleLbl="node1" presStyleIdx="0" presStyleCnt="1"/>
      <dgm:spPr/>
    </dgm:pt>
    <dgm:pt modelId="{9B33CECD-CF6D-47BA-8500-498E490A1C5B}" type="pres">
      <dgm:prSet presAssocID="{1440C544-FA6A-494A-B8E0-1A2B37D01C88}" presName="space" presStyleCnt="0"/>
      <dgm:spPr/>
    </dgm:pt>
    <dgm:pt modelId="{66623288-F874-420E-A229-22C14F70DC4E}" type="pres">
      <dgm:prSet presAssocID="{1440C544-FA6A-494A-B8E0-1A2B37D01C88}" presName="rect1" presStyleLbl="alignAcc1" presStyleIdx="0" presStyleCnt="1"/>
      <dgm:spPr/>
      <dgm:t>
        <a:bodyPr/>
        <a:lstStyle/>
        <a:p>
          <a:endParaRPr lang="en-US"/>
        </a:p>
      </dgm:t>
    </dgm:pt>
    <dgm:pt modelId="{AEE0F08A-10A5-4123-8428-047817EE4364}" type="pres">
      <dgm:prSet presAssocID="{1440C544-FA6A-494A-B8E0-1A2B37D01C88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20B42B4-B206-4222-BDDA-B9DEA0AEC684}" type="presOf" srcId="{1440C544-FA6A-494A-B8E0-1A2B37D01C88}" destId="{66623288-F874-420E-A229-22C14F70DC4E}" srcOrd="0" destOrd="0" presId="urn:microsoft.com/office/officeart/2005/8/layout/target3"/>
    <dgm:cxn modelId="{C8F12543-0F3B-4E64-8EF7-CC286808D24C}" type="presOf" srcId="{98644D2A-64CB-46AB-B0AB-CF00A5FD4CBF}" destId="{508D1661-DC04-4C9A-A1A1-C5AD5255D748}" srcOrd="0" destOrd="0" presId="urn:microsoft.com/office/officeart/2005/8/layout/target3"/>
    <dgm:cxn modelId="{D5FA2D76-C138-435B-95C7-C749CB15B966}" type="presOf" srcId="{1440C544-FA6A-494A-B8E0-1A2B37D01C88}" destId="{AEE0F08A-10A5-4123-8428-047817EE4364}" srcOrd="1" destOrd="0" presId="urn:microsoft.com/office/officeart/2005/8/layout/target3"/>
    <dgm:cxn modelId="{9B46AD60-5C77-42CE-B16C-501DF25E7126}" srcId="{98644D2A-64CB-46AB-B0AB-CF00A5FD4CBF}" destId="{1440C544-FA6A-494A-B8E0-1A2B37D01C88}" srcOrd="0" destOrd="0" parTransId="{3F40C8A0-C1A0-4CB4-A31E-845CB037E494}" sibTransId="{EC9EAE37-990E-458F-9E56-59F4CC3FD26F}"/>
    <dgm:cxn modelId="{A156DB43-48F1-49B5-B925-874B3C74E67D}" type="presParOf" srcId="{508D1661-DC04-4C9A-A1A1-C5AD5255D748}" destId="{90D03463-1EF6-42B0-929A-87834614EB5A}" srcOrd="0" destOrd="0" presId="urn:microsoft.com/office/officeart/2005/8/layout/target3"/>
    <dgm:cxn modelId="{87C53E5E-1E91-4718-A97E-01EFAC83788A}" type="presParOf" srcId="{508D1661-DC04-4C9A-A1A1-C5AD5255D748}" destId="{9B33CECD-CF6D-47BA-8500-498E490A1C5B}" srcOrd="1" destOrd="0" presId="urn:microsoft.com/office/officeart/2005/8/layout/target3"/>
    <dgm:cxn modelId="{40F085CA-264A-4A7D-A17A-219EB2AC0C7E}" type="presParOf" srcId="{508D1661-DC04-4C9A-A1A1-C5AD5255D748}" destId="{66623288-F874-420E-A229-22C14F70DC4E}" srcOrd="2" destOrd="0" presId="urn:microsoft.com/office/officeart/2005/8/layout/target3"/>
    <dgm:cxn modelId="{99A7421F-D86E-4F5E-B126-88B5309A9101}" type="presParOf" srcId="{508D1661-DC04-4C9A-A1A1-C5AD5255D748}" destId="{AEE0F08A-10A5-4123-8428-047817EE4364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2BB68BE-3223-4192-9658-2C65D4430144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CE58907-809C-420E-9515-1F6C4714035F}">
      <dgm:prSet/>
      <dgm:spPr/>
      <dgm:t>
        <a:bodyPr/>
        <a:lstStyle/>
        <a:p>
          <a:pPr rtl="0"/>
          <a:r>
            <a:rPr lang="en-US" dirty="0" smtClean="0"/>
            <a:t>MCTA Integration Grade 11</a:t>
          </a:r>
          <a:endParaRPr lang="en-US" dirty="0"/>
        </a:p>
      </dgm:t>
    </dgm:pt>
    <dgm:pt modelId="{4C864032-456F-4236-AB28-82F0FFF44A88}" type="parTrans" cxnId="{CA1D565E-9717-42E6-85CC-CCB78A9F2BE6}">
      <dgm:prSet/>
      <dgm:spPr/>
      <dgm:t>
        <a:bodyPr/>
        <a:lstStyle/>
        <a:p>
          <a:endParaRPr lang="en-US"/>
        </a:p>
      </dgm:t>
    </dgm:pt>
    <dgm:pt modelId="{AFA5DF07-E585-4A39-A888-54BBAB0D4CD0}" type="sibTrans" cxnId="{CA1D565E-9717-42E6-85CC-CCB78A9F2BE6}">
      <dgm:prSet/>
      <dgm:spPr/>
      <dgm:t>
        <a:bodyPr/>
        <a:lstStyle/>
        <a:p>
          <a:endParaRPr lang="en-US"/>
        </a:p>
      </dgm:t>
    </dgm:pt>
    <dgm:pt modelId="{680B495F-BDFA-4EB2-998F-F21671FB6218}" type="pres">
      <dgm:prSet presAssocID="{D2BB68BE-3223-4192-9658-2C65D4430144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9559E22-6BB2-434F-A15F-050F5A770530}" type="pres">
      <dgm:prSet presAssocID="{FCE58907-809C-420E-9515-1F6C4714035F}" presName="circle1" presStyleLbl="node1" presStyleIdx="0" presStyleCnt="1"/>
      <dgm:spPr/>
    </dgm:pt>
    <dgm:pt modelId="{FBCDBD53-15F7-430F-B709-B241E8E6F0C2}" type="pres">
      <dgm:prSet presAssocID="{FCE58907-809C-420E-9515-1F6C4714035F}" presName="space" presStyleCnt="0"/>
      <dgm:spPr/>
    </dgm:pt>
    <dgm:pt modelId="{E56494B7-67F0-44BC-8F8D-18C383D348F3}" type="pres">
      <dgm:prSet presAssocID="{FCE58907-809C-420E-9515-1F6C4714035F}" presName="rect1" presStyleLbl="alignAcc1" presStyleIdx="0" presStyleCnt="1"/>
      <dgm:spPr/>
      <dgm:t>
        <a:bodyPr/>
        <a:lstStyle/>
        <a:p>
          <a:endParaRPr lang="en-US"/>
        </a:p>
      </dgm:t>
    </dgm:pt>
    <dgm:pt modelId="{09FE4A8F-EF81-41CC-B58E-627602EF82E4}" type="pres">
      <dgm:prSet presAssocID="{FCE58907-809C-420E-9515-1F6C4714035F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A02EB3C-28D5-4CEE-889F-6F2D427E6668}" type="presOf" srcId="{FCE58907-809C-420E-9515-1F6C4714035F}" destId="{E56494B7-67F0-44BC-8F8D-18C383D348F3}" srcOrd="0" destOrd="0" presId="urn:microsoft.com/office/officeart/2005/8/layout/target3"/>
    <dgm:cxn modelId="{CA1D565E-9717-42E6-85CC-CCB78A9F2BE6}" srcId="{D2BB68BE-3223-4192-9658-2C65D4430144}" destId="{FCE58907-809C-420E-9515-1F6C4714035F}" srcOrd="0" destOrd="0" parTransId="{4C864032-456F-4236-AB28-82F0FFF44A88}" sibTransId="{AFA5DF07-E585-4A39-A888-54BBAB0D4CD0}"/>
    <dgm:cxn modelId="{EDE29F03-2F29-49D5-9706-FDDC59D0F851}" type="presOf" srcId="{D2BB68BE-3223-4192-9658-2C65D4430144}" destId="{680B495F-BDFA-4EB2-998F-F21671FB6218}" srcOrd="0" destOrd="0" presId="urn:microsoft.com/office/officeart/2005/8/layout/target3"/>
    <dgm:cxn modelId="{F6D9A3CE-DDA8-47B0-A8D6-FC6CB2BF52DA}" type="presOf" srcId="{FCE58907-809C-420E-9515-1F6C4714035F}" destId="{09FE4A8F-EF81-41CC-B58E-627602EF82E4}" srcOrd="1" destOrd="0" presId="urn:microsoft.com/office/officeart/2005/8/layout/target3"/>
    <dgm:cxn modelId="{29D38A3C-8C81-47D2-B425-16CE6712A6D7}" type="presParOf" srcId="{680B495F-BDFA-4EB2-998F-F21671FB6218}" destId="{69559E22-6BB2-434F-A15F-050F5A770530}" srcOrd="0" destOrd="0" presId="urn:microsoft.com/office/officeart/2005/8/layout/target3"/>
    <dgm:cxn modelId="{94518111-3F50-4FE7-82FE-0614D23E08B9}" type="presParOf" srcId="{680B495F-BDFA-4EB2-998F-F21671FB6218}" destId="{FBCDBD53-15F7-430F-B709-B241E8E6F0C2}" srcOrd="1" destOrd="0" presId="urn:microsoft.com/office/officeart/2005/8/layout/target3"/>
    <dgm:cxn modelId="{446C527C-3526-4F58-A3A7-F0D05C8537BC}" type="presParOf" srcId="{680B495F-BDFA-4EB2-998F-F21671FB6218}" destId="{E56494B7-67F0-44BC-8F8D-18C383D348F3}" srcOrd="2" destOrd="0" presId="urn:microsoft.com/office/officeart/2005/8/layout/target3"/>
    <dgm:cxn modelId="{1F59035B-F8B4-4153-91D7-D660B4609E43}" type="presParOf" srcId="{680B495F-BDFA-4EB2-998F-F21671FB6218}" destId="{09FE4A8F-EF81-41CC-B58E-627602EF82E4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2BB68BE-3223-4192-9658-2C65D4430144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CE58907-809C-420E-9515-1F6C4714035F}">
      <dgm:prSet/>
      <dgm:spPr/>
      <dgm:t>
        <a:bodyPr/>
        <a:lstStyle/>
        <a:p>
          <a:pPr rtl="0"/>
          <a:r>
            <a:rPr lang="en-US" dirty="0" smtClean="0"/>
            <a:t>MCTA Integration Grade 12</a:t>
          </a:r>
          <a:endParaRPr lang="en-US" dirty="0"/>
        </a:p>
      </dgm:t>
    </dgm:pt>
    <dgm:pt modelId="{4C864032-456F-4236-AB28-82F0FFF44A88}" type="parTrans" cxnId="{CA1D565E-9717-42E6-85CC-CCB78A9F2BE6}">
      <dgm:prSet/>
      <dgm:spPr/>
      <dgm:t>
        <a:bodyPr/>
        <a:lstStyle/>
        <a:p>
          <a:endParaRPr lang="en-US"/>
        </a:p>
      </dgm:t>
    </dgm:pt>
    <dgm:pt modelId="{AFA5DF07-E585-4A39-A888-54BBAB0D4CD0}" type="sibTrans" cxnId="{CA1D565E-9717-42E6-85CC-CCB78A9F2BE6}">
      <dgm:prSet/>
      <dgm:spPr/>
      <dgm:t>
        <a:bodyPr/>
        <a:lstStyle/>
        <a:p>
          <a:endParaRPr lang="en-US"/>
        </a:p>
      </dgm:t>
    </dgm:pt>
    <dgm:pt modelId="{680B495F-BDFA-4EB2-998F-F21671FB6218}" type="pres">
      <dgm:prSet presAssocID="{D2BB68BE-3223-4192-9658-2C65D4430144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9559E22-6BB2-434F-A15F-050F5A770530}" type="pres">
      <dgm:prSet presAssocID="{FCE58907-809C-420E-9515-1F6C4714035F}" presName="circle1" presStyleLbl="node1" presStyleIdx="0" presStyleCnt="1"/>
      <dgm:spPr/>
    </dgm:pt>
    <dgm:pt modelId="{FBCDBD53-15F7-430F-B709-B241E8E6F0C2}" type="pres">
      <dgm:prSet presAssocID="{FCE58907-809C-420E-9515-1F6C4714035F}" presName="space" presStyleCnt="0"/>
      <dgm:spPr/>
    </dgm:pt>
    <dgm:pt modelId="{E56494B7-67F0-44BC-8F8D-18C383D348F3}" type="pres">
      <dgm:prSet presAssocID="{FCE58907-809C-420E-9515-1F6C4714035F}" presName="rect1" presStyleLbl="alignAcc1" presStyleIdx="0" presStyleCnt="1"/>
      <dgm:spPr/>
      <dgm:t>
        <a:bodyPr/>
        <a:lstStyle/>
        <a:p>
          <a:endParaRPr lang="en-US"/>
        </a:p>
      </dgm:t>
    </dgm:pt>
    <dgm:pt modelId="{09FE4A8F-EF81-41CC-B58E-627602EF82E4}" type="pres">
      <dgm:prSet presAssocID="{FCE58907-809C-420E-9515-1F6C4714035F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EA88B0C-916C-4856-8A12-0A0E419B116E}" type="presOf" srcId="{FCE58907-809C-420E-9515-1F6C4714035F}" destId="{09FE4A8F-EF81-41CC-B58E-627602EF82E4}" srcOrd="1" destOrd="0" presId="urn:microsoft.com/office/officeart/2005/8/layout/target3"/>
    <dgm:cxn modelId="{67D6681E-E2BF-4AC1-8F4F-1A035EEEF97E}" type="presOf" srcId="{FCE58907-809C-420E-9515-1F6C4714035F}" destId="{E56494B7-67F0-44BC-8F8D-18C383D348F3}" srcOrd="0" destOrd="0" presId="urn:microsoft.com/office/officeart/2005/8/layout/target3"/>
    <dgm:cxn modelId="{CA1D565E-9717-42E6-85CC-CCB78A9F2BE6}" srcId="{D2BB68BE-3223-4192-9658-2C65D4430144}" destId="{FCE58907-809C-420E-9515-1F6C4714035F}" srcOrd="0" destOrd="0" parTransId="{4C864032-456F-4236-AB28-82F0FFF44A88}" sibTransId="{AFA5DF07-E585-4A39-A888-54BBAB0D4CD0}"/>
    <dgm:cxn modelId="{7C87E750-F1D2-4040-9B34-E45E61C487D4}" type="presOf" srcId="{D2BB68BE-3223-4192-9658-2C65D4430144}" destId="{680B495F-BDFA-4EB2-998F-F21671FB6218}" srcOrd="0" destOrd="0" presId="urn:microsoft.com/office/officeart/2005/8/layout/target3"/>
    <dgm:cxn modelId="{CE77DBCE-5A73-4F27-9B1D-397A233DE302}" type="presParOf" srcId="{680B495F-BDFA-4EB2-998F-F21671FB6218}" destId="{69559E22-6BB2-434F-A15F-050F5A770530}" srcOrd="0" destOrd="0" presId="urn:microsoft.com/office/officeart/2005/8/layout/target3"/>
    <dgm:cxn modelId="{EB59654C-AE59-4E02-B62D-469AB79050F5}" type="presParOf" srcId="{680B495F-BDFA-4EB2-998F-F21671FB6218}" destId="{FBCDBD53-15F7-430F-B709-B241E8E6F0C2}" srcOrd="1" destOrd="0" presId="urn:microsoft.com/office/officeart/2005/8/layout/target3"/>
    <dgm:cxn modelId="{04AA4ACB-E674-4A15-82DD-BD2589B3D8B1}" type="presParOf" srcId="{680B495F-BDFA-4EB2-998F-F21671FB6218}" destId="{E56494B7-67F0-44BC-8F8D-18C383D348F3}" srcOrd="2" destOrd="0" presId="urn:microsoft.com/office/officeart/2005/8/layout/target3"/>
    <dgm:cxn modelId="{803E1CD2-D63B-4241-8EDD-E2468975A0F4}" type="presParOf" srcId="{680B495F-BDFA-4EB2-998F-F21671FB6218}" destId="{09FE4A8F-EF81-41CC-B58E-627602EF82E4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00139A5-9AA4-4D9C-93A5-A71327A78E58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7A3BE13-8D23-448B-88C0-16AAE8219469}">
      <dgm:prSet/>
      <dgm:spPr/>
      <dgm:t>
        <a:bodyPr/>
        <a:lstStyle/>
        <a:p>
          <a:pPr rtl="0"/>
          <a:r>
            <a:rPr lang="en-US" dirty="0" smtClean="0"/>
            <a:t>Sophomore Projects</a:t>
          </a:r>
          <a:endParaRPr lang="en-US" dirty="0"/>
        </a:p>
      </dgm:t>
    </dgm:pt>
    <dgm:pt modelId="{2D37F77C-9504-4F89-B35F-0154E2D9F343}" type="parTrans" cxnId="{DAA6FDCE-8C74-4F54-A430-0D0CD762FFD1}">
      <dgm:prSet/>
      <dgm:spPr/>
      <dgm:t>
        <a:bodyPr/>
        <a:lstStyle/>
        <a:p>
          <a:endParaRPr lang="en-US"/>
        </a:p>
      </dgm:t>
    </dgm:pt>
    <dgm:pt modelId="{8F565B16-5CA9-4B4F-AAE9-1D1827F35C95}" type="sibTrans" cxnId="{DAA6FDCE-8C74-4F54-A430-0D0CD762FFD1}">
      <dgm:prSet/>
      <dgm:spPr/>
      <dgm:t>
        <a:bodyPr/>
        <a:lstStyle/>
        <a:p>
          <a:endParaRPr lang="en-US"/>
        </a:p>
      </dgm:t>
    </dgm:pt>
    <dgm:pt modelId="{ADCD7319-64FB-45F0-8194-693E5E774377}" type="pres">
      <dgm:prSet presAssocID="{A00139A5-9AA4-4D9C-93A5-A71327A78E58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AAECC98-D13A-43F3-BF27-797CAFD2E240}" type="pres">
      <dgm:prSet presAssocID="{07A3BE13-8D23-448B-88C0-16AAE8219469}" presName="circle1" presStyleLbl="node1" presStyleIdx="0" presStyleCnt="1"/>
      <dgm:spPr/>
    </dgm:pt>
    <dgm:pt modelId="{B6F8C612-1892-4C23-9C42-7572740826B6}" type="pres">
      <dgm:prSet presAssocID="{07A3BE13-8D23-448B-88C0-16AAE8219469}" presName="space" presStyleCnt="0"/>
      <dgm:spPr/>
    </dgm:pt>
    <dgm:pt modelId="{1CB37F72-CB15-495A-AFB6-05DFD7336292}" type="pres">
      <dgm:prSet presAssocID="{07A3BE13-8D23-448B-88C0-16AAE8219469}" presName="rect1" presStyleLbl="alignAcc1" presStyleIdx="0" presStyleCnt="1"/>
      <dgm:spPr/>
      <dgm:t>
        <a:bodyPr/>
        <a:lstStyle/>
        <a:p>
          <a:endParaRPr lang="en-US"/>
        </a:p>
      </dgm:t>
    </dgm:pt>
    <dgm:pt modelId="{7BAC573B-D28A-44D8-A169-D18E9A5E9EE5}" type="pres">
      <dgm:prSet presAssocID="{07A3BE13-8D23-448B-88C0-16AAE8219469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D1EFEEE-2929-408D-B675-B150C0697A8C}" type="presOf" srcId="{07A3BE13-8D23-448B-88C0-16AAE8219469}" destId="{7BAC573B-D28A-44D8-A169-D18E9A5E9EE5}" srcOrd="1" destOrd="0" presId="urn:microsoft.com/office/officeart/2005/8/layout/target3"/>
    <dgm:cxn modelId="{DAA6FDCE-8C74-4F54-A430-0D0CD762FFD1}" srcId="{A00139A5-9AA4-4D9C-93A5-A71327A78E58}" destId="{07A3BE13-8D23-448B-88C0-16AAE8219469}" srcOrd="0" destOrd="0" parTransId="{2D37F77C-9504-4F89-B35F-0154E2D9F343}" sibTransId="{8F565B16-5CA9-4B4F-AAE9-1D1827F35C95}"/>
    <dgm:cxn modelId="{D5C4C24F-E381-4BA9-A363-B85CC56C1D1A}" type="presOf" srcId="{A00139A5-9AA4-4D9C-93A5-A71327A78E58}" destId="{ADCD7319-64FB-45F0-8194-693E5E774377}" srcOrd="0" destOrd="0" presId="urn:microsoft.com/office/officeart/2005/8/layout/target3"/>
    <dgm:cxn modelId="{845EE2C9-052B-4DFA-B364-62B5FFE50123}" type="presOf" srcId="{07A3BE13-8D23-448B-88C0-16AAE8219469}" destId="{1CB37F72-CB15-495A-AFB6-05DFD7336292}" srcOrd="0" destOrd="0" presId="urn:microsoft.com/office/officeart/2005/8/layout/target3"/>
    <dgm:cxn modelId="{32C4A3DE-7732-4BB2-9FF1-F06C909806F2}" type="presParOf" srcId="{ADCD7319-64FB-45F0-8194-693E5E774377}" destId="{9AAECC98-D13A-43F3-BF27-797CAFD2E240}" srcOrd="0" destOrd="0" presId="urn:microsoft.com/office/officeart/2005/8/layout/target3"/>
    <dgm:cxn modelId="{380B1D7E-348C-43D4-8C06-8BFBA008B9B9}" type="presParOf" srcId="{ADCD7319-64FB-45F0-8194-693E5E774377}" destId="{B6F8C612-1892-4C23-9C42-7572740826B6}" srcOrd="1" destOrd="0" presId="urn:microsoft.com/office/officeart/2005/8/layout/target3"/>
    <dgm:cxn modelId="{5AF8D662-56C5-4437-9925-E533D229CD4E}" type="presParOf" srcId="{ADCD7319-64FB-45F0-8194-693E5E774377}" destId="{1CB37F72-CB15-495A-AFB6-05DFD7336292}" srcOrd="2" destOrd="0" presId="urn:microsoft.com/office/officeart/2005/8/layout/target3"/>
    <dgm:cxn modelId="{ECDF2D29-5115-4FAC-AF47-05CE009AD822}" type="presParOf" srcId="{ADCD7319-64FB-45F0-8194-693E5E774377}" destId="{7BAC573B-D28A-44D8-A169-D18E9A5E9EE5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00139A5-9AA4-4D9C-93A5-A71327A78E58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7A3BE13-8D23-448B-88C0-16AAE8219469}">
      <dgm:prSet/>
      <dgm:spPr/>
      <dgm:t>
        <a:bodyPr/>
        <a:lstStyle/>
        <a:p>
          <a:pPr rtl="0"/>
          <a:r>
            <a:rPr lang="en-US" dirty="0" smtClean="0"/>
            <a:t>Junior Projects</a:t>
          </a:r>
          <a:endParaRPr lang="en-US" dirty="0"/>
        </a:p>
      </dgm:t>
    </dgm:pt>
    <dgm:pt modelId="{2D37F77C-9504-4F89-B35F-0154E2D9F343}" type="parTrans" cxnId="{DAA6FDCE-8C74-4F54-A430-0D0CD762FFD1}">
      <dgm:prSet/>
      <dgm:spPr/>
      <dgm:t>
        <a:bodyPr/>
        <a:lstStyle/>
        <a:p>
          <a:endParaRPr lang="en-US"/>
        </a:p>
      </dgm:t>
    </dgm:pt>
    <dgm:pt modelId="{8F565B16-5CA9-4B4F-AAE9-1D1827F35C95}" type="sibTrans" cxnId="{DAA6FDCE-8C74-4F54-A430-0D0CD762FFD1}">
      <dgm:prSet/>
      <dgm:spPr/>
      <dgm:t>
        <a:bodyPr/>
        <a:lstStyle/>
        <a:p>
          <a:endParaRPr lang="en-US"/>
        </a:p>
      </dgm:t>
    </dgm:pt>
    <dgm:pt modelId="{ADCD7319-64FB-45F0-8194-693E5E774377}" type="pres">
      <dgm:prSet presAssocID="{A00139A5-9AA4-4D9C-93A5-A71327A78E58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AAECC98-D13A-43F3-BF27-797CAFD2E240}" type="pres">
      <dgm:prSet presAssocID="{07A3BE13-8D23-448B-88C0-16AAE8219469}" presName="circle1" presStyleLbl="node1" presStyleIdx="0" presStyleCnt="1"/>
      <dgm:spPr/>
    </dgm:pt>
    <dgm:pt modelId="{B6F8C612-1892-4C23-9C42-7572740826B6}" type="pres">
      <dgm:prSet presAssocID="{07A3BE13-8D23-448B-88C0-16AAE8219469}" presName="space" presStyleCnt="0"/>
      <dgm:spPr/>
    </dgm:pt>
    <dgm:pt modelId="{1CB37F72-CB15-495A-AFB6-05DFD7336292}" type="pres">
      <dgm:prSet presAssocID="{07A3BE13-8D23-448B-88C0-16AAE8219469}" presName="rect1" presStyleLbl="alignAcc1" presStyleIdx="0" presStyleCnt="1"/>
      <dgm:spPr/>
      <dgm:t>
        <a:bodyPr/>
        <a:lstStyle/>
        <a:p>
          <a:endParaRPr lang="en-US"/>
        </a:p>
      </dgm:t>
    </dgm:pt>
    <dgm:pt modelId="{7BAC573B-D28A-44D8-A169-D18E9A5E9EE5}" type="pres">
      <dgm:prSet presAssocID="{07A3BE13-8D23-448B-88C0-16AAE8219469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9445619-BD07-4B02-ADE1-35B70F3D4A45}" type="presOf" srcId="{07A3BE13-8D23-448B-88C0-16AAE8219469}" destId="{7BAC573B-D28A-44D8-A169-D18E9A5E9EE5}" srcOrd="1" destOrd="0" presId="urn:microsoft.com/office/officeart/2005/8/layout/target3"/>
    <dgm:cxn modelId="{DAA6FDCE-8C74-4F54-A430-0D0CD762FFD1}" srcId="{A00139A5-9AA4-4D9C-93A5-A71327A78E58}" destId="{07A3BE13-8D23-448B-88C0-16AAE8219469}" srcOrd="0" destOrd="0" parTransId="{2D37F77C-9504-4F89-B35F-0154E2D9F343}" sibTransId="{8F565B16-5CA9-4B4F-AAE9-1D1827F35C95}"/>
    <dgm:cxn modelId="{EB6DAF8D-B5C7-4F0A-8453-325923DA3B6E}" type="presOf" srcId="{07A3BE13-8D23-448B-88C0-16AAE8219469}" destId="{1CB37F72-CB15-495A-AFB6-05DFD7336292}" srcOrd="0" destOrd="0" presId="urn:microsoft.com/office/officeart/2005/8/layout/target3"/>
    <dgm:cxn modelId="{3F2D9FDA-EBC0-4DD2-8E76-AA3D74743E82}" type="presOf" srcId="{A00139A5-9AA4-4D9C-93A5-A71327A78E58}" destId="{ADCD7319-64FB-45F0-8194-693E5E774377}" srcOrd="0" destOrd="0" presId="urn:microsoft.com/office/officeart/2005/8/layout/target3"/>
    <dgm:cxn modelId="{43EF6E7D-0262-4D76-B890-5BFC32F582E5}" type="presParOf" srcId="{ADCD7319-64FB-45F0-8194-693E5E774377}" destId="{9AAECC98-D13A-43F3-BF27-797CAFD2E240}" srcOrd="0" destOrd="0" presId="urn:microsoft.com/office/officeart/2005/8/layout/target3"/>
    <dgm:cxn modelId="{F4DAE14B-542D-41EB-BEDD-D29A52F3D9DF}" type="presParOf" srcId="{ADCD7319-64FB-45F0-8194-693E5E774377}" destId="{B6F8C612-1892-4C23-9C42-7572740826B6}" srcOrd="1" destOrd="0" presId="urn:microsoft.com/office/officeart/2005/8/layout/target3"/>
    <dgm:cxn modelId="{56923C60-77AE-4883-94A4-54D3655308AD}" type="presParOf" srcId="{ADCD7319-64FB-45F0-8194-693E5E774377}" destId="{1CB37F72-CB15-495A-AFB6-05DFD7336292}" srcOrd="2" destOrd="0" presId="urn:microsoft.com/office/officeart/2005/8/layout/target3"/>
    <dgm:cxn modelId="{16505935-FD2D-4C2E-A541-27C9EA1DB3B1}" type="presParOf" srcId="{ADCD7319-64FB-45F0-8194-693E5E774377}" destId="{7BAC573B-D28A-44D8-A169-D18E9A5E9EE5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00139A5-9AA4-4D9C-93A5-A71327A78E58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7A3BE13-8D23-448B-88C0-16AAE8219469}">
      <dgm:prSet/>
      <dgm:spPr/>
      <dgm:t>
        <a:bodyPr/>
        <a:lstStyle/>
        <a:p>
          <a:pPr rtl="0"/>
          <a:r>
            <a:rPr lang="en-US" dirty="0" smtClean="0"/>
            <a:t>Senior Projects</a:t>
          </a:r>
          <a:endParaRPr lang="en-US" dirty="0"/>
        </a:p>
      </dgm:t>
    </dgm:pt>
    <dgm:pt modelId="{2D37F77C-9504-4F89-B35F-0154E2D9F343}" type="parTrans" cxnId="{DAA6FDCE-8C74-4F54-A430-0D0CD762FFD1}">
      <dgm:prSet/>
      <dgm:spPr/>
      <dgm:t>
        <a:bodyPr/>
        <a:lstStyle/>
        <a:p>
          <a:endParaRPr lang="en-US"/>
        </a:p>
      </dgm:t>
    </dgm:pt>
    <dgm:pt modelId="{8F565B16-5CA9-4B4F-AAE9-1D1827F35C95}" type="sibTrans" cxnId="{DAA6FDCE-8C74-4F54-A430-0D0CD762FFD1}">
      <dgm:prSet/>
      <dgm:spPr/>
      <dgm:t>
        <a:bodyPr/>
        <a:lstStyle/>
        <a:p>
          <a:endParaRPr lang="en-US"/>
        </a:p>
      </dgm:t>
    </dgm:pt>
    <dgm:pt modelId="{ADCD7319-64FB-45F0-8194-693E5E774377}" type="pres">
      <dgm:prSet presAssocID="{A00139A5-9AA4-4D9C-93A5-A71327A78E58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AAECC98-D13A-43F3-BF27-797CAFD2E240}" type="pres">
      <dgm:prSet presAssocID="{07A3BE13-8D23-448B-88C0-16AAE8219469}" presName="circle1" presStyleLbl="node1" presStyleIdx="0" presStyleCnt="1"/>
      <dgm:spPr/>
    </dgm:pt>
    <dgm:pt modelId="{B6F8C612-1892-4C23-9C42-7572740826B6}" type="pres">
      <dgm:prSet presAssocID="{07A3BE13-8D23-448B-88C0-16AAE8219469}" presName="space" presStyleCnt="0"/>
      <dgm:spPr/>
    </dgm:pt>
    <dgm:pt modelId="{1CB37F72-CB15-495A-AFB6-05DFD7336292}" type="pres">
      <dgm:prSet presAssocID="{07A3BE13-8D23-448B-88C0-16AAE8219469}" presName="rect1" presStyleLbl="alignAcc1" presStyleIdx="0" presStyleCnt="1"/>
      <dgm:spPr/>
      <dgm:t>
        <a:bodyPr/>
        <a:lstStyle/>
        <a:p>
          <a:endParaRPr lang="en-US"/>
        </a:p>
      </dgm:t>
    </dgm:pt>
    <dgm:pt modelId="{7BAC573B-D28A-44D8-A169-D18E9A5E9EE5}" type="pres">
      <dgm:prSet presAssocID="{07A3BE13-8D23-448B-88C0-16AAE8219469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AA6FDCE-8C74-4F54-A430-0D0CD762FFD1}" srcId="{A00139A5-9AA4-4D9C-93A5-A71327A78E58}" destId="{07A3BE13-8D23-448B-88C0-16AAE8219469}" srcOrd="0" destOrd="0" parTransId="{2D37F77C-9504-4F89-B35F-0154E2D9F343}" sibTransId="{8F565B16-5CA9-4B4F-AAE9-1D1827F35C95}"/>
    <dgm:cxn modelId="{8ECDAB8C-8930-49C3-8C01-470564A70C65}" type="presOf" srcId="{07A3BE13-8D23-448B-88C0-16AAE8219469}" destId="{7BAC573B-D28A-44D8-A169-D18E9A5E9EE5}" srcOrd="1" destOrd="0" presId="urn:microsoft.com/office/officeart/2005/8/layout/target3"/>
    <dgm:cxn modelId="{04BFBCFD-9399-4C8A-91A7-83436F675D24}" type="presOf" srcId="{07A3BE13-8D23-448B-88C0-16AAE8219469}" destId="{1CB37F72-CB15-495A-AFB6-05DFD7336292}" srcOrd="0" destOrd="0" presId="urn:microsoft.com/office/officeart/2005/8/layout/target3"/>
    <dgm:cxn modelId="{00B7BC70-F05E-497C-9F02-3C3541EC61A3}" type="presOf" srcId="{A00139A5-9AA4-4D9C-93A5-A71327A78E58}" destId="{ADCD7319-64FB-45F0-8194-693E5E774377}" srcOrd="0" destOrd="0" presId="urn:microsoft.com/office/officeart/2005/8/layout/target3"/>
    <dgm:cxn modelId="{7DC1EFAC-746C-480C-A9A7-32D02727BF83}" type="presParOf" srcId="{ADCD7319-64FB-45F0-8194-693E5E774377}" destId="{9AAECC98-D13A-43F3-BF27-797CAFD2E240}" srcOrd="0" destOrd="0" presId="urn:microsoft.com/office/officeart/2005/8/layout/target3"/>
    <dgm:cxn modelId="{23999DAE-20CA-45ED-B89A-5D27F1F094A2}" type="presParOf" srcId="{ADCD7319-64FB-45F0-8194-693E5E774377}" destId="{B6F8C612-1892-4C23-9C42-7572740826B6}" srcOrd="1" destOrd="0" presId="urn:microsoft.com/office/officeart/2005/8/layout/target3"/>
    <dgm:cxn modelId="{70D03249-8955-407D-94D6-2A4DB515E9CA}" type="presParOf" srcId="{ADCD7319-64FB-45F0-8194-693E5E774377}" destId="{1CB37F72-CB15-495A-AFB6-05DFD7336292}" srcOrd="2" destOrd="0" presId="urn:microsoft.com/office/officeart/2005/8/layout/target3"/>
    <dgm:cxn modelId="{E110D2A7-C97C-4AA4-90C5-791CCDFC4830}" type="presParOf" srcId="{ADCD7319-64FB-45F0-8194-693E5E774377}" destId="{7BAC573B-D28A-44D8-A169-D18E9A5E9EE5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00139A5-9AA4-4D9C-93A5-A71327A78E58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7A3BE13-8D23-448B-88C0-16AAE8219469}">
      <dgm:prSet/>
      <dgm:spPr/>
      <dgm:t>
        <a:bodyPr/>
        <a:lstStyle/>
        <a:p>
          <a:pPr rtl="0"/>
          <a:r>
            <a:rPr lang="en-US" dirty="0" smtClean="0"/>
            <a:t>Support Files</a:t>
          </a:r>
          <a:endParaRPr lang="en-US" dirty="0"/>
        </a:p>
      </dgm:t>
    </dgm:pt>
    <dgm:pt modelId="{2D37F77C-9504-4F89-B35F-0154E2D9F343}" type="parTrans" cxnId="{DAA6FDCE-8C74-4F54-A430-0D0CD762FFD1}">
      <dgm:prSet/>
      <dgm:spPr/>
      <dgm:t>
        <a:bodyPr/>
        <a:lstStyle/>
        <a:p>
          <a:endParaRPr lang="en-US"/>
        </a:p>
      </dgm:t>
    </dgm:pt>
    <dgm:pt modelId="{8F565B16-5CA9-4B4F-AAE9-1D1827F35C95}" type="sibTrans" cxnId="{DAA6FDCE-8C74-4F54-A430-0D0CD762FFD1}">
      <dgm:prSet/>
      <dgm:spPr/>
      <dgm:t>
        <a:bodyPr/>
        <a:lstStyle/>
        <a:p>
          <a:endParaRPr lang="en-US"/>
        </a:p>
      </dgm:t>
    </dgm:pt>
    <dgm:pt modelId="{ADCD7319-64FB-45F0-8194-693E5E774377}" type="pres">
      <dgm:prSet presAssocID="{A00139A5-9AA4-4D9C-93A5-A71327A78E58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AAECC98-D13A-43F3-BF27-797CAFD2E240}" type="pres">
      <dgm:prSet presAssocID="{07A3BE13-8D23-448B-88C0-16AAE8219469}" presName="circle1" presStyleLbl="node1" presStyleIdx="0" presStyleCnt="1"/>
      <dgm:spPr/>
    </dgm:pt>
    <dgm:pt modelId="{B6F8C612-1892-4C23-9C42-7572740826B6}" type="pres">
      <dgm:prSet presAssocID="{07A3BE13-8D23-448B-88C0-16AAE8219469}" presName="space" presStyleCnt="0"/>
      <dgm:spPr/>
    </dgm:pt>
    <dgm:pt modelId="{1CB37F72-CB15-495A-AFB6-05DFD7336292}" type="pres">
      <dgm:prSet presAssocID="{07A3BE13-8D23-448B-88C0-16AAE8219469}" presName="rect1" presStyleLbl="alignAcc1" presStyleIdx="0" presStyleCnt="1"/>
      <dgm:spPr/>
      <dgm:t>
        <a:bodyPr/>
        <a:lstStyle/>
        <a:p>
          <a:endParaRPr lang="en-US"/>
        </a:p>
      </dgm:t>
    </dgm:pt>
    <dgm:pt modelId="{7BAC573B-D28A-44D8-A169-D18E9A5E9EE5}" type="pres">
      <dgm:prSet presAssocID="{07A3BE13-8D23-448B-88C0-16AAE8219469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49F2462-FDAA-49E1-906E-1C4ED5D1A1D7}" type="presOf" srcId="{07A3BE13-8D23-448B-88C0-16AAE8219469}" destId="{1CB37F72-CB15-495A-AFB6-05DFD7336292}" srcOrd="0" destOrd="0" presId="urn:microsoft.com/office/officeart/2005/8/layout/target3"/>
    <dgm:cxn modelId="{22BB4D5A-AF55-4E91-9243-4F1B66BE4DBB}" type="presOf" srcId="{07A3BE13-8D23-448B-88C0-16AAE8219469}" destId="{7BAC573B-D28A-44D8-A169-D18E9A5E9EE5}" srcOrd="1" destOrd="0" presId="urn:microsoft.com/office/officeart/2005/8/layout/target3"/>
    <dgm:cxn modelId="{DAA6FDCE-8C74-4F54-A430-0D0CD762FFD1}" srcId="{A00139A5-9AA4-4D9C-93A5-A71327A78E58}" destId="{07A3BE13-8D23-448B-88C0-16AAE8219469}" srcOrd="0" destOrd="0" parTransId="{2D37F77C-9504-4F89-B35F-0154E2D9F343}" sibTransId="{8F565B16-5CA9-4B4F-AAE9-1D1827F35C95}"/>
    <dgm:cxn modelId="{A4F249F0-791E-4760-B47D-FE1D978B96C9}" type="presOf" srcId="{A00139A5-9AA4-4D9C-93A5-A71327A78E58}" destId="{ADCD7319-64FB-45F0-8194-693E5E774377}" srcOrd="0" destOrd="0" presId="urn:microsoft.com/office/officeart/2005/8/layout/target3"/>
    <dgm:cxn modelId="{FF503873-AA75-4A67-BA8E-ADB69CF6FBC2}" type="presParOf" srcId="{ADCD7319-64FB-45F0-8194-693E5E774377}" destId="{9AAECC98-D13A-43F3-BF27-797CAFD2E240}" srcOrd="0" destOrd="0" presId="urn:microsoft.com/office/officeart/2005/8/layout/target3"/>
    <dgm:cxn modelId="{CEDBB032-4D6E-42EC-945D-65B9CEF0EAA7}" type="presParOf" srcId="{ADCD7319-64FB-45F0-8194-693E5E774377}" destId="{B6F8C612-1892-4C23-9C42-7572740826B6}" srcOrd="1" destOrd="0" presId="urn:microsoft.com/office/officeart/2005/8/layout/target3"/>
    <dgm:cxn modelId="{31007686-EAC2-4870-BB14-DB845824224D}" type="presParOf" srcId="{ADCD7319-64FB-45F0-8194-693E5E774377}" destId="{1CB37F72-CB15-495A-AFB6-05DFD7336292}" srcOrd="2" destOrd="0" presId="urn:microsoft.com/office/officeart/2005/8/layout/target3"/>
    <dgm:cxn modelId="{97B9375C-18FE-4F3C-90A5-0CB6CB45DD51}" type="presParOf" srcId="{ADCD7319-64FB-45F0-8194-693E5E774377}" destId="{7BAC573B-D28A-44D8-A169-D18E9A5E9EE5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00139A5-9AA4-4D9C-93A5-A71327A78E58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7A3BE13-8D23-448B-88C0-16AAE8219469}">
      <dgm:prSet/>
      <dgm:spPr/>
      <dgm:t>
        <a:bodyPr/>
        <a:lstStyle/>
        <a:p>
          <a:pPr rtl="0"/>
          <a:r>
            <a:rPr lang="en-US" dirty="0" smtClean="0"/>
            <a:t>Questions</a:t>
          </a:r>
          <a:endParaRPr lang="en-US" dirty="0"/>
        </a:p>
      </dgm:t>
    </dgm:pt>
    <dgm:pt modelId="{2D37F77C-9504-4F89-B35F-0154E2D9F343}" type="parTrans" cxnId="{DAA6FDCE-8C74-4F54-A430-0D0CD762FFD1}">
      <dgm:prSet/>
      <dgm:spPr/>
      <dgm:t>
        <a:bodyPr/>
        <a:lstStyle/>
        <a:p>
          <a:endParaRPr lang="en-US"/>
        </a:p>
      </dgm:t>
    </dgm:pt>
    <dgm:pt modelId="{8F565B16-5CA9-4B4F-AAE9-1D1827F35C95}" type="sibTrans" cxnId="{DAA6FDCE-8C74-4F54-A430-0D0CD762FFD1}">
      <dgm:prSet/>
      <dgm:spPr/>
      <dgm:t>
        <a:bodyPr/>
        <a:lstStyle/>
        <a:p>
          <a:endParaRPr lang="en-US"/>
        </a:p>
      </dgm:t>
    </dgm:pt>
    <dgm:pt modelId="{ADCD7319-64FB-45F0-8194-693E5E774377}" type="pres">
      <dgm:prSet presAssocID="{A00139A5-9AA4-4D9C-93A5-A71327A78E58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AAECC98-D13A-43F3-BF27-797CAFD2E240}" type="pres">
      <dgm:prSet presAssocID="{07A3BE13-8D23-448B-88C0-16AAE8219469}" presName="circle1" presStyleLbl="node1" presStyleIdx="0" presStyleCnt="1"/>
      <dgm:spPr/>
    </dgm:pt>
    <dgm:pt modelId="{B6F8C612-1892-4C23-9C42-7572740826B6}" type="pres">
      <dgm:prSet presAssocID="{07A3BE13-8D23-448B-88C0-16AAE8219469}" presName="space" presStyleCnt="0"/>
      <dgm:spPr/>
    </dgm:pt>
    <dgm:pt modelId="{1CB37F72-CB15-495A-AFB6-05DFD7336292}" type="pres">
      <dgm:prSet presAssocID="{07A3BE13-8D23-448B-88C0-16AAE8219469}" presName="rect1" presStyleLbl="alignAcc1" presStyleIdx="0" presStyleCnt="1"/>
      <dgm:spPr/>
      <dgm:t>
        <a:bodyPr/>
        <a:lstStyle/>
        <a:p>
          <a:endParaRPr lang="en-US"/>
        </a:p>
      </dgm:t>
    </dgm:pt>
    <dgm:pt modelId="{7BAC573B-D28A-44D8-A169-D18E9A5E9EE5}" type="pres">
      <dgm:prSet presAssocID="{07A3BE13-8D23-448B-88C0-16AAE8219469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636D888-1ECE-4F3B-8B7B-F5692AC75018}" type="presOf" srcId="{07A3BE13-8D23-448B-88C0-16AAE8219469}" destId="{1CB37F72-CB15-495A-AFB6-05DFD7336292}" srcOrd="0" destOrd="0" presId="urn:microsoft.com/office/officeart/2005/8/layout/target3"/>
    <dgm:cxn modelId="{A510C861-FA07-4ECF-B909-699FD16093F4}" type="presOf" srcId="{A00139A5-9AA4-4D9C-93A5-A71327A78E58}" destId="{ADCD7319-64FB-45F0-8194-693E5E774377}" srcOrd="0" destOrd="0" presId="urn:microsoft.com/office/officeart/2005/8/layout/target3"/>
    <dgm:cxn modelId="{DAA6FDCE-8C74-4F54-A430-0D0CD762FFD1}" srcId="{A00139A5-9AA4-4D9C-93A5-A71327A78E58}" destId="{07A3BE13-8D23-448B-88C0-16AAE8219469}" srcOrd="0" destOrd="0" parTransId="{2D37F77C-9504-4F89-B35F-0154E2D9F343}" sibTransId="{8F565B16-5CA9-4B4F-AAE9-1D1827F35C95}"/>
    <dgm:cxn modelId="{8C83A850-13E8-4284-83F2-0F78BB3CE8A4}" type="presOf" srcId="{07A3BE13-8D23-448B-88C0-16AAE8219469}" destId="{7BAC573B-D28A-44D8-A169-D18E9A5E9EE5}" srcOrd="1" destOrd="0" presId="urn:microsoft.com/office/officeart/2005/8/layout/target3"/>
    <dgm:cxn modelId="{2F35F23E-A5EA-4269-A140-10FA0AB97C73}" type="presParOf" srcId="{ADCD7319-64FB-45F0-8194-693E5E774377}" destId="{9AAECC98-D13A-43F3-BF27-797CAFD2E240}" srcOrd="0" destOrd="0" presId="urn:microsoft.com/office/officeart/2005/8/layout/target3"/>
    <dgm:cxn modelId="{1D1080AC-E3A1-4012-84EF-DEB5278B0B28}" type="presParOf" srcId="{ADCD7319-64FB-45F0-8194-693E5E774377}" destId="{B6F8C612-1892-4C23-9C42-7572740826B6}" srcOrd="1" destOrd="0" presId="urn:microsoft.com/office/officeart/2005/8/layout/target3"/>
    <dgm:cxn modelId="{77AA3B3F-FD7E-4F0A-ACC0-25ABB992E88D}" type="presParOf" srcId="{ADCD7319-64FB-45F0-8194-693E5E774377}" destId="{1CB37F72-CB15-495A-AFB6-05DFD7336292}" srcOrd="2" destOrd="0" presId="urn:microsoft.com/office/officeart/2005/8/layout/target3"/>
    <dgm:cxn modelId="{6BADDB51-95C0-4C17-8CED-3DCE20CF4E1A}" type="presParOf" srcId="{ADCD7319-64FB-45F0-8194-693E5E774377}" destId="{7BAC573B-D28A-44D8-A169-D18E9A5E9EE5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99ECC3-694D-40C1-953B-EC882089095C}">
      <dsp:nvSpPr>
        <dsp:cNvPr id="0" name=""/>
        <dsp:cNvSpPr/>
      </dsp:nvSpPr>
      <dsp:spPr>
        <a:xfrm>
          <a:off x="0" y="0"/>
          <a:ext cx="758952" cy="75895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9D801B-29DD-46E1-93BF-52FE9FD76E53}">
      <dsp:nvSpPr>
        <dsp:cNvPr id="0" name=""/>
        <dsp:cNvSpPr/>
      </dsp:nvSpPr>
      <dsp:spPr>
        <a:xfrm>
          <a:off x="379475" y="0"/>
          <a:ext cx="8154924" cy="75895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Anaheim High School</a:t>
          </a:r>
          <a:endParaRPr lang="en-US" sz="3600" kern="1200" dirty="0"/>
        </a:p>
      </dsp:txBody>
      <dsp:txXfrm>
        <a:off x="379475" y="0"/>
        <a:ext cx="8154924" cy="7589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D03463-1EF6-42B0-929A-87834614EB5A}">
      <dsp:nvSpPr>
        <dsp:cNvPr id="0" name=""/>
        <dsp:cNvSpPr/>
      </dsp:nvSpPr>
      <dsp:spPr>
        <a:xfrm>
          <a:off x="0" y="0"/>
          <a:ext cx="758952" cy="75895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623288-F874-420E-A229-22C14F70DC4E}">
      <dsp:nvSpPr>
        <dsp:cNvPr id="0" name=""/>
        <dsp:cNvSpPr/>
      </dsp:nvSpPr>
      <dsp:spPr>
        <a:xfrm>
          <a:off x="379475" y="0"/>
          <a:ext cx="8154924" cy="75895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MCTA Integration Grade 10</a:t>
          </a:r>
          <a:endParaRPr lang="en-US" sz="3600" kern="1200" dirty="0"/>
        </a:p>
      </dsp:txBody>
      <dsp:txXfrm>
        <a:off x="379475" y="0"/>
        <a:ext cx="8154924" cy="7589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559E22-6BB2-434F-A15F-050F5A770530}">
      <dsp:nvSpPr>
        <dsp:cNvPr id="0" name=""/>
        <dsp:cNvSpPr/>
      </dsp:nvSpPr>
      <dsp:spPr>
        <a:xfrm>
          <a:off x="0" y="0"/>
          <a:ext cx="758952" cy="75895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6494B7-67F0-44BC-8F8D-18C383D348F3}">
      <dsp:nvSpPr>
        <dsp:cNvPr id="0" name=""/>
        <dsp:cNvSpPr/>
      </dsp:nvSpPr>
      <dsp:spPr>
        <a:xfrm>
          <a:off x="379475" y="0"/>
          <a:ext cx="8154924" cy="75895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MCTA Integration Grade 11</a:t>
          </a:r>
          <a:endParaRPr lang="en-US" sz="3600" kern="1200" dirty="0"/>
        </a:p>
      </dsp:txBody>
      <dsp:txXfrm>
        <a:off x="379475" y="0"/>
        <a:ext cx="8154924" cy="75895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559E22-6BB2-434F-A15F-050F5A770530}">
      <dsp:nvSpPr>
        <dsp:cNvPr id="0" name=""/>
        <dsp:cNvSpPr/>
      </dsp:nvSpPr>
      <dsp:spPr>
        <a:xfrm>
          <a:off x="0" y="0"/>
          <a:ext cx="758952" cy="75895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6494B7-67F0-44BC-8F8D-18C383D348F3}">
      <dsp:nvSpPr>
        <dsp:cNvPr id="0" name=""/>
        <dsp:cNvSpPr/>
      </dsp:nvSpPr>
      <dsp:spPr>
        <a:xfrm>
          <a:off x="379475" y="0"/>
          <a:ext cx="8154924" cy="75895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MCTA Integration Grade 12</a:t>
          </a:r>
          <a:endParaRPr lang="en-US" sz="3600" kern="1200" dirty="0"/>
        </a:p>
      </dsp:txBody>
      <dsp:txXfrm>
        <a:off x="379475" y="0"/>
        <a:ext cx="8154924" cy="75895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AECC98-D13A-43F3-BF27-797CAFD2E240}">
      <dsp:nvSpPr>
        <dsp:cNvPr id="0" name=""/>
        <dsp:cNvSpPr/>
      </dsp:nvSpPr>
      <dsp:spPr>
        <a:xfrm>
          <a:off x="0" y="0"/>
          <a:ext cx="758952" cy="75895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B37F72-CB15-495A-AFB6-05DFD7336292}">
      <dsp:nvSpPr>
        <dsp:cNvPr id="0" name=""/>
        <dsp:cNvSpPr/>
      </dsp:nvSpPr>
      <dsp:spPr>
        <a:xfrm>
          <a:off x="379475" y="0"/>
          <a:ext cx="8154924" cy="75895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Sophomore Projects</a:t>
          </a:r>
          <a:endParaRPr lang="en-US" sz="3600" kern="1200" dirty="0"/>
        </a:p>
      </dsp:txBody>
      <dsp:txXfrm>
        <a:off x="379475" y="0"/>
        <a:ext cx="8154924" cy="75895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AECC98-D13A-43F3-BF27-797CAFD2E240}">
      <dsp:nvSpPr>
        <dsp:cNvPr id="0" name=""/>
        <dsp:cNvSpPr/>
      </dsp:nvSpPr>
      <dsp:spPr>
        <a:xfrm>
          <a:off x="0" y="0"/>
          <a:ext cx="758952" cy="75895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B37F72-CB15-495A-AFB6-05DFD7336292}">
      <dsp:nvSpPr>
        <dsp:cNvPr id="0" name=""/>
        <dsp:cNvSpPr/>
      </dsp:nvSpPr>
      <dsp:spPr>
        <a:xfrm>
          <a:off x="379475" y="0"/>
          <a:ext cx="8154924" cy="75895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Junior Projects</a:t>
          </a:r>
          <a:endParaRPr lang="en-US" sz="3600" kern="1200" dirty="0"/>
        </a:p>
      </dsp:txBody>
      <dsp:txXfrm>
        <a:off x="379475" y="0"/>
        <a:ext cx="8154924" cy="75895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AECC98-D13A-43F3-BF27-797CAFD2E240}">
      <dsp:nvSpPr>
        <dsp:cNvPr id="0" name=""/>
        <dsp:cNvSpPr/>
      </dsp:nvSpPr>
      <dsp:spPr>
        <a:xfrm>
          <a:off x="0" y="0"/>
          <a:ext cx="758952" cy="75895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B37F72-CB15-495A-AFB6-05DFD7336292}">
      <dsp:nvSpPr>
        <dsp:cNvPr id="0" name=""/>
        <dsp:cNvSpPr/>
      </dsp:nvSpPr>
      <dsp:spPr>
        <a:xfrm>
          <a:off x="379475" y="0"/>
          <a:ext cx="8154924" cy="75895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Senior Projects</a:t>
          </a:r>
          <a:endParaRPr lang="en-US" sz="3600" kern="1200" dirty="0"/>
        </a:p>
      </dsp:txBody>
      <dsp:txXfrm>
        <a:off x="379475" y="0"/>
        <a:ext cx="8154924" cy="75895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AECC98-D13A-43F3-BF27-797CAFD2E240}">
      <dsp:nvSpPr>
        <dsp:cNvPr id="0" name=""/>
        <dsp:cNvSpPr/>
      </dsp:nvSpPr>
      <dsp:spPr>
        <a:xfrm>
          <a:off x="0" y="0"/>
          <a:ext cx="758952" cy="75895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B37F72-CB15-495A-AFB6-05DFD7336292}">
      <dsp:nvSpPr>
        <dsp:cNvPr id="0" name=""/>
        <dsp:cNvSpPr/>
      </dsp:nvSpPr>
      <dsp:spPr>
        <a:xfrm>
          <a:off x="379475" y="0"/>
          <a:ext cx="8154924" cy="75895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Support Files</a:t>
          </a:r>
          <a:endParaRPr lang="en-US" sz="3600" kern="1200" dirty="0"/>
        </a:p>
      </dsp:txBody>
      <dsp:txXfrm>
        <a:off x="379475" y="0"/>
        <a:ext cx="8154924" cy="75895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AECC98-D13A-43F3-BF27-797CAFD2E240}">
      <dsp:nvSpPr>
        <dsp:cNvPr id="0" name=""/>
        <dsp:cNvSpPr/>
      </dsp:nvSpPr>
      <dsp:spPr>
        <a:xfrm>
          <a:off x="0" y="0"/>
          <a:ext cx="758952" cy="75895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B37F72-CB15-495A-AFB6-05DFD7336292}">
      <dsp:nvSpPr>
        <dsp:cNvPr id="0" name=""/>
        <dsp:cNvSpPr/>
      </dsp:nvSpPr>
      <dsp:spPr>
        <a:xfrm>
          <a:off x="379475" y="0"/>
          <a:ext cx="8154924" cy="75895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Questions</a:t>
          </a:r>
          <a:endParaRPr lang="en-US" sz="3600" kern="1200" dirty="0"/>
        </a:p>
      </dsp:txBody>
      <dsp:txXfrm>
        <a:off x="379475" y="0"/>
        <a:ext cx="8154924" cy="7589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536958-A62F-4611-BC20-E7701C31D2F2}" type="datetimeFigureOut">
              <a:rPr lang="en-US" smtClean="0"/>
              <a:t>3/6/2013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9F4666-4ECA-4577-83CD-C06FD60D9C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0257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0E273D-B1ED-4917-8188-75E4C4082E99}" type="datetimeFigureOut">
              <a:rPr lang="en-US" smtClean="0"/>
              <a:t>3/6/2013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24AD94-91B1-420C-956F-F57C649150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587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4AD94-91B1-420C-956F-F57C6491509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545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3/6/2013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3/6/2013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3/6/2013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hyperlink" Target="https://2013.educatingforcareers.org/user/login" TargetMode="Externa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Integrating CTE Computer Courses with English, </a:t>
            </a:r>
            <a:r>
              <a:rPr lang="en-US" dirty="0" smtClean="0"/>
              <a:t>History and Math</a:t>
            </a:r>
            <a:br>
              <a:rPr lang="en-US" dirty="0" smtClean="0"/>
            </a:br>
            <a:r>
              <a:rPr lang="en-US" dirty="0" smtClean="0"/>
              <a:t>Curriculum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Paul Villalobos</a:t>
            </a:r>
          </a:p>
          <a:p>
            <a:r>
              <a:rPr lang="en-US" dirty="0" smtClean="0"/>
              <a:t>Anaheim High School</a:t>
            </a:r>
          </a:p>
          <a:p>
            <a:r>
              <a:rPr lang="en-US" dirty="0" smtClean="0"/>
              <a:t>Business Department, Chair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52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17275679"/>
              </p:ext>
            </p:extLst>
          </p:nvPr>
        </p:nvGraphicFramePr>
        <p:xfrm>
          <a:off x="301752" y="228600"/>
          <a:ext cx="8534400" cy="758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5795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301752" y="228600"/>
          <a:ext cx="8534400" cy="758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Enrollment 3,150</a:t>
            </a:r>
          </a:p>
          <a:p>
            <a:r>
              <a:rPr lang="en-US" dirty="0" smtClean="0"/>
              <a:t>168 Certificated Staff</a:t>
            </a:r>
          </a:p>
          <a:p>
            <a:r>
              <a:rPr lang="en-US" dirty="0" smtClean="0"/>
              <a:t>QEIA Funding</a:t>
            </a:r>
          </a:p>
          <a:p>
            <a:r>
              <a:rPr lang="en-US" dirty="0" smtClean="0"/>
              <a:t>Title I</a:t>
            </a:r>
          </a:p>
          <a:p>
            <a:r>
              <a:rPr lang="en-US" dirty="0" smtClean="0"/>
              <a:t>AVID</a:t>
            </a:r>
            <a:endParaRPr lang="en-US" dirty="0" smtClean="0"/>
          </a:p>
          <a:p>
            <a:r>
              <a:rPr lang="en-US" dirty="0" smtClean="0"/>
              <a:t>Three California Partnership Academies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Multimedia Computer Technology MCTA</a:t>
            </a:r>
          </a:p>
        </p:txBody>
      </p:sp>
    </p:spTree>
    <p:extLst>
      <p:ext uri="{BB962C8B-B14F-4D97-AF65-F5344CB8AC3E}">
        <p14:creationId xmlns:p14="http://schemas.microsoft.com/office/powerpoint/2010/main" val="1055144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301752" y="228600"/>
          <a:ext cx="8534400" cy="758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Computer Technology (CTE)</a:t>
            </a:r>
          </a:p>
          <a:p>
            <a:pPr lvl="2"/>
            <a:r>
              <a:rPr lang="en-US" dirty="0" smtClean="0"/>
              <a:t>HTML</a:t>
            </a:r>
          </a:p>
          <a:p>
            <a:pPr lvl="2"/>
            <a:r>
              <a:rPr lang="en-US" dirty="0" smtClean="0"/>
              <a:t>Visual Basic</a:t>
            </a:r>
          </a:p>
          <a:p>
            <a:r>
              <a:rPr lang="en-US" dirty="0" smtClean="0"/>
              <a:t>English</a:t>
            </a:r>
          </a:p>
          <a:p>
            <a:r>
              <a:rPr lang="en-US" dirty="0" smtClean="0"/>
              <a:t>World History</a:t>
            </a:r>
          </a:p>
          <a:p>
            <a:r>
              <a:rPr lang="en-US" dirty="0" smtClean="0"/>
              <a:t>Math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976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301752" y="228600"/>
          <a:ext cx="8534400" cy="758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Multimedia Production (CTE)</a:t>
            </a:r>
          </a:p>
          <a:p>
            <a:pPr lvl="1"/>
            <a:r>
              <a:rPr lang="en-US" dirty="0" smtClean="0"/>
              <a:t>Adobe</a:t>
            </a:r>
          </a:p>
          <a:p>
            <a:pPr lvl="2"/>
            <a:r>
              <a:rPr lang="en-US" dirty="0" smtClean="0"/>
              <a:t>Photoshop</a:t>
            </a:r>
          </a:p>
          <a:p>
            <a:pPr lvl="2"/>
            <a:r>
              <a:rPr lang="en-US" dirty="0" smtClean="0"/>
              <a:t>Illustrator</a:t>
            </a:r>
          </a:p>
          <a:p>
            <a:pPr lvl="2"/>
            <a:r>
              <a:rPr lang="en-US" dirty="0" smtClean="0"/>
              <a:t>In-Design</a:t>
            </a:r>
          </a:p>
          <a:p>
            <a:r>
              <a:rPr lang="en-US" dirty="0" smtClean="0"/>
              <a:t>English</a:t>
            </a:r>
          </a:p>
          <a:p>
            <a:r>
              <a:rPr lang="en-US" dirty="0" smtClean="0"/>
              <a:t>U.S. History</a:t>
            </a:r>
          </a:p>
          <a:p>
            <a:r>
              <a:rPr lang="en-US" dirty="0" smtClean="0"/>
              <a:t>Math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29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80738554"/>
              </p:ext>
            </p:extLst>
          </p:nvPr>
        </p:nvGraphicFramePr>
        <p:xfrm>
          <a:off x="301752" y="228600"/>
          <a:ext cx="8534400" cy="758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Video Production (CTE)</a:t>
            </a:r>
          </a:p>
          <a:p>
            <a:pPr lvl="1"/>
            <a:r>
              <a:rPr lang="en-US" dirty="0" smtClean="0"/>
              <a:t>Adobe</a:t>
            </a:r>
          </a:p>
          <a:p>
            <a:pPr lvl="2"/>
            <a:r>
              <a:rPr lang="en-US" dirty="0" smtClean="0"/>
              <a:t>Premiere</a:t>
            </a:r>
          </a:p>
          <a:p>
            <a:pPr lvl="2"/>
            <a:r>
              <a:rPr lang="en-US" dirty="0" smtClean="0"/>
              <a:t>After Effects</a:t>
            </a:r>
          </a:p>
          <a:p>
            <a:pPr lvl="2"/>
            <a:r>
              <a:rPr lang="en-US" dirty="0" smtClean="0"/>
              <a:t>Encore</a:t>
            </a:r>
          </a:p>
          <a:p>
            <a:r>
              <a:rPr lang="en-US" dirty="0" smtClean="0"/>
              <a:t>English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111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21632531"/>
              </p:ext>
            </p:extLst>
          </p:nvPr>
        </p:nvGraphicFramePr>
        <p:xfrm>
          <a:off x="301752" y="228600"/>
          <a:ext cx="8534400" cy="758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History</a:t>
            </a:r>
          </a:p>
          <a:p>
            <a:pPr lvl="1"/>
            <a:r>
              <a:rPr lang="en-US" dirty="0" smtClean="0"/>
              <a:t>ABC Book of World History as an </a:t>
            </a:r>
            <a:r>
              <a:rPr lang="en-US" u="sng" dirty="0" smtClean="0"/>
              <a:t>HTML</a:t>
            </a:r>
            <a:r>
              <a:rPr lang="en-US" dirty="0" smtClean="0"/>
              <a:t> website</a:t>
            </a:r>
          </a:p>
          <a:p>
            <a:r>
              <a:rPr lang="en-US" dirty="0" smtClean="0"/>
              <a:t>Math</a:t>
            </a:r>
          </a:p>
          <a:p>
            <a:pPr lvl="1"/>
            <a:r>
              <a:rPr lang="en-US" dirty="0" smtClean="0"/>
              <a:t>Formula Program using </a:t>
            </a:r>
            <a:r>
              <a:rPr lang="en-US" u="sng" dirty="0" smtClean="0"/>
              <a:t>Visual Basic</a:t>
            </a:r>
          </a:p>
          <a:p>
            <a:r>
              <a:rPr lang="en-US" dirty="0" smtClean="0"/>
              <a:t>English</a:t>
            </a:r>
          </a:p>
          <a:p>
            <a:pPr lvl="1"/>
            <a:r>
              <a:rPr lang="en-US" dirty="0" smtClean="0"/>
              <a:t>English Test using </a:t>
            </a:r>
            <a:r>
              <a:rPr lang="en-US" u="sng" dirty="0" smtClean="0"/>
              <a:t>Visual Basic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74983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29502067"/>
              </p:ext>
            </p:extLst>
          </p:nvPr>
        </p:nvGraphicFramePr>
        <p:xfrm>
          <a:off x="301752" y="228600"/>
          <a:ext cx="8534400" cy="758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History</a:t>
            </a:r>
          </a:p>
          <a:p>
            <a:pPr lvl="1"/>
            <a:r>
              <a:rPr lang="en-US" dirty="0" smtClean="0"/>
              <a:t>Cold War/WWII Newspaper using </a:t>
            </a:r>
            <a:r>
              <a:rPr lang="en-US" u="sng" dirty="0" smtClean="0"/>
              <a:t>In-Design</a:t>
            </a:r>
          </a:p>
          <a:p>
            <a:r>
              <a:rPr lang="en-US" dirty="0" smtClean="0"/>
              <a:t>English</a:t>
            </a:r>
          </a:p>
          <a:p>
            <a:pPr lvl="1"/>
            <a:r>
              <a:rPr lang="en-US" dirty="0" smtClean="0"/>
              <a:t>Literary Image using </a:t>
            </a:r>
            <a:r>
              <a:rPr lang="en-US" u="sng" dirty="0" smtClean="0"/>
              <a:t>Photoshop</a:t>
            </a:r>
            <a:r>
              <a:rPr lang="en-US" dirty="0" smtClean="0"/>
              <a:t> &amp; Illustrator</a:t>
            </a:r>
          </a:p>
          <a:p>
            <a:pPr lvl="1"/>
            <a:r>
              <a:rPr lang="en-US" dirty="0" smtClean="0"/>
              <a:t>Book Cover using </a:t>
            </a:r>
            <a:r>
              <a:rPr lang="en-US" u="sng" dirty="0" smtClean="0"/>
              <a:t>Illustrator</a:t>
            </a:r>
            <a:r>
              <a:rPr lang="en-US" dirty="0" smtClean="0"/>
              <a:t>  &amp; Photoshop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27128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271836451"/>
              </p:ext>
            </p:extLst>
          </p:nvPr>
        </p:nvGraphicFramePr>
        <p:xfrm>
          <a:off x="301752" y="228600"/>
          <a:ext cx="8534400" cy="758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English</a:t>
            </a:r>
          </a:p>
          <a:p>
            <a:pPr lvl="1"/>
            <a:r>
              <a:rPr lang="en-US" dirty="0" smtClean="0"/>
              <a:t>Macbeth Video using </a:t>
            </a:r>
            <a:r>
              <a:rPr lang="en-US" u="sng" dirty="0" smtClean="0"/>
              <a:t>Premiere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63417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1290998"/>
              </p:ext>
            </p:extLst>
          </p:nvPr>
        </p:nvGraphicFramePr>
        <p:xfrm>
          <a:off x="301752" y="228600"/>
          <a:ext cx="8534400" cy="758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7"/>
              </a:rPr>
              <a:t>https://</a:t>
            </a:r>
            <a:r>
              <a:rPr lang="en-US" dirty="0" smtClean="0">
                <a:hlinkClick r:id="rId7"/>
              </a:rPr>
              <a:t>2013.educatingforcareers.org/user/login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769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316</TotalTime>
  <Words>148</Words>
  <Application>Microsoft Office PowerPoint</Application>
  <PresentationFormat>On-screen Show (4:3)</PresentationFormat>
  <Paragraphs>61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Integrating CTE Computer Courses with English, History and Math Curriculum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Integrating CTE Computer Courses with English, History and Math</dc:title>
  <dc:creator>Villalobos, Paul</dc:creator>
  <cp:lastModifiedBy>Villalobos, Paul</cp:lastModifiedBy>
  <cp:revision>26</cp:revision>
  <dcterms:created xsi:type="dcterms:W3CDTF">2006-08-16T00:00:00Z</dcterms:created>
  <dcterms:modified xsi:type="dcterms:W3CDTF">2013-03-06T15:24:28Z</dcterms:modified>
</cp:coreProperties>
</file>