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2B73-B044-FE40-B4A5-F26680E4F686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B320-AF24-004C-BFD5-B6DEA1DB3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7189"/>
            <a:ext cx="7576505" cy="10403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Restorative Justice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93362"/>
            <a:ext cx="7772400" cy="237142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Asks what happened?</a:t>
            </a:r>
          </a:p>
          <a:p>
            <a:pPr>
              <a:buFont typeface="Arial"/>
              <a:buChar char="•"/>
            </a:pPr>
            <a:r>
              <a:rPr lang="en-US" dirty="0" smtClean="0"/>
              <a:t>Who was harmed?</a:t>
            </a:r>
          </a:p>
          <a:p>
            <a:pPr>
              <a:buFont typeface="Arial"/>
              <a:buChar char="•"/>
            </a:pPr>
            <a:r>
              <a:rPr lang="en-US" dirty="0" smtClean="0"/>
              <a:t>What do they need to be “restored?”</a:t>
            </a:r>
          </a:p>
          <a:p>
            <a:r>
              <a:rPr lang="en-US" dirty="0" smtClean="0"/>
              <a:t>     or How can the harm be repaired?</a:t>
            </a:r>
          </a:p>
          <a:p>
            <a:pPr algn="l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564784"/>
            <a:ext cx="7576505" cy="581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Restorative Justice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4375656"/>
            <a:ext cx="7772400" cy="2019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noProof="0" dirty="0" smtClean="0">
                <a:solidFill>
                  <a:schemeClr val="tx1">
                    <a:tint val="75000"/>
                  </a:schemeClr>
                </a:solidFill>
              </a:rPr>
              <a:t> Seeks to understand why something happened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Seeks to </a:t>
            </a:r>
            <a:r>
              <a:rPr lang="en-US" sz="3200" noProof="0" dirty="0" smtClean="0">
                <a:solidFill>
                  <a:schemeClr val="tx1">
                    <a:tint val="75000"/>
                  </a:schemeClr>
                </a:solidFill>
              </a:rPr>
              <a:t>bring the offender back to           community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Focuses on repair of relationships and self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-2326609" y="3381191"/>
            <a:ext cx="602799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367189"/>
            <a:ext cx="7772400" cy="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443803" y="3381586"/>
            <a:ext cx="60287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6395189"/>
            <a:ext cx="77731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Restorative Justice</vt:lpstr>
    </vt:vector>
  </TitlesOfParts>
  <Company>Richmond 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Justice</dc:title>
  <dc:creator>mary kadri</dc:creator>
  <cp:lastModifiedBy>mary kadri</cp:lastModifiedBy>
  <cp:revision>2</cp:revision>
  <dcterms:created xsi:type="dcterms:W3CDTF">2013-02-22T21:53:39Z</dcterms:created>
  <dcterms:modified xsi:type="dcterms:W3CDTF">2013-02-22T21:54:03Z</dcterms:modified>
</cp:coreProperties>
</file>